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7" r:id="rId2"/>
    <p:sldId id="258" r:id="rId3"/>
  </p:sldIdLst>
  <p:sldSz cx="6172200" cy="411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6" userDrawn="1">
          <p15:clr>
            <a:srgbClr val="A4A3A4"/>
          </p15:clr>
        </p15:guide>
        <p15:guide id="2" pos="19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11"/>
    <p:restoredTop sz="94712"/>
  </p:normalViewPr>
  <p:slideViewPr>
    <p:cSldViewPr snapToGrid="0" snapToObjects="1" showGuides="1">
      <p:cViewPr varScale="1">
        <p:scale>
          <a:sx n="236" d="100"/>
          <a:sy n="236" d="100"/>
        </p:scale>
        <p:origin x="1464" y="184"/>
      </p:cViewPr>
      <p:guideLst>
        <p:guide orient="horz" pos="1296"/>
        <p:guide pos="19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2915" y="673418"/>
            <a:ext cx="5246370" cy="1432560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1525" y="2161223"/>
            <a:ext cx="4629150" cy="993457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933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3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16981" y="219075"/>
            <a:ext cx="1330881" cy="348710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24339" y="219075"/>
            <a:ext cx="3915489" cy="34871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687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1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124" y="1025844"/>
            <a:ext cx="5323523" cy="1711642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1124" y="2753679"/>
            <a:ext cx="5323523" cy="900112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/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3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4339" y="1095375"/>
            <a:ext cx="2623185" cy="26108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24676" y="1095375"/>
            <a:ext cx="2623185" cy="26108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75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142" y="219076"/>
            <a:ext cx="5323523" cy="7953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5143" y="1008698"/>
            <a:ext cx="2611130" cy="494347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5143" y="1503045"/>
            <a:ext cx="2611130" cy="22107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24677" y="1008698"/>
            <a:ext cx="2623989" cy="494347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24677" y="1503045"/>
            <a:ext cx="2623989" cy="22107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88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836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143" y="274320"/>
            <a:ext cx="1990695" cy="96012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3989" y="592456"/>
            <a:ext cx="3124676" cy="2924175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5143" y="1234440"/>
            <a:ext cx="1990695" cy="2286953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169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143" y="274320"/>
            <a:ext cx="1990695" cy="96012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23989" y="592456"/>
            <a:ext cx="3124676" cy="2924175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5143" y="1234440"/>
            <a:ext cx="1990695" cy="2286953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0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4339" y="219076"/>
            <a:ext cx="5323523" cy="795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4339" y="1095375"/>
            <a:ext cx="5323523" cy="2610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4339" y="3813811"/>
            <a:ext cx="1388745" cy="219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0A673-C478-6D4D-A4B7-394B079139A0}" type="datetimeFigureOut">
              <a:rPr lang="en-US" smtClean="0"/>
              <a:t>11/23/22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44541" y="3813811"/>
            <a:ext cx="2083118" cy="219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59116" y="3813811"/>
            <a:ext cx="1388745" cy="219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BAC69-FB5A-5F42-94C6-CFCED28B7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175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AD89E4-E3CF-31F3-2FB3-11D17FAF2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77702" cy="4114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20B620-421E-B3A5-BA2F-21C13EF1D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1983" y="0"/>
            <a:ext cx="3877702" cy="4114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C1B02E-42F4-CB4D-7790-2640931D6097}"/>
              </a:ext>
            </a:extLst>
          </p:cNvPr>
          <p:cNvSpPr txBox="1"/>
          <p:nvPr/>
        </p:nvSpPr>
        <p:spPr>
          <a:xfrm>
            <a:off x="300438" y="0"/>
            <a:ext cx="2760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F12128-0096-DEAB-A594-9EB8B7229134}"/>
              </a:ext>
            </a:extLst>
          </p:cNvPr>
          <p:cNvSpPr txBox="1"/>
          <p:nvPr/>
        </p:nvSpPr>
        <p:spPr>
          <a:xfrm>
            <a:off x="2822421" y="0"/>
            <a:ext cx="2760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167101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384BA9-209C-57ED-CE3E-DFDA109C4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9953" y="-167730"/>
            <a:ext cx="5468424" cy="4114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3D82F1-90FD-AA41-2EAC-644E245D2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824" y="-151500"/>
            <a:ext cx="5468424" cy="411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50CC02-9EA3-B135-CDE0-93943CE3FB32}"/>
              </a:ext>
            </a:extLst>
          </p:cNvPr>
          <p:cNvSpPr txBox="1"/>
          <p:nvPr/>
        </p:nvSpPr>
        <p:spPr>
          <a:xfrm>
            <a:off x="300438" y="151500"/>
            <a:ext cx="2760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0078F5-2B05-1DF7-FA3F-64070DD78146}"/>
              </a:ext>
            </a:extLst>
          </p:cNvPr>
          <p:cNvSpPr txBox="1"/>
          <p:nvPr/>
        </p:nvSpPr>
        <p:spPr>
          <a:xfrm>
            <a:off x="2643866" y="151500"/>
            <a:ext cx="2760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880556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</TotalTime>
  <Words>4</Words>
  <Application>Microsoft Macintosh PowerPoint</Application>
  <PresentationFormat>Custom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Langevin, Christian D</dc:creator>
  <cp:lastModifiedBy>Langevin, Christian D</cp:lastModifiedBy>
  <cp:revision>10</cp:revision>
  <dcterms:created xsi:type="dcterms:W3CDTF">2021-10-25T14:33:25Z</dcterms:created>
  <dcterms:modified xsi:type="dcterms:W3CDTF">2022-11-23T16:25:32Z</dcterms:modified>
</cp:coreProperties>
</file>

<file path=docProps/thumbnail.jpeg>
</file>